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4" r:id="rId6"/>
    <p:sldId id="267" r:id="rId7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6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0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8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4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163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52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034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5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8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6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6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6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7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3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9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7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10A61-98E1-4932-9269-890073109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221887"/>
            <a:ext cx="9143999" cy="2971801"/>
          </a:xfrm>
        </p:spPr>
        <p:txBody>
          <a:bodyPr>
            <a:normAutofit fontScale="90000"/>
          </a:bodyPr>
          <a:lstStyle/>
          <a:p>
            <a:pPr algn="ctr"/>
            <a:br>
              <a:rPr lang="es-MX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MX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s-MX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ANNUAL REPORT / INFORME ANUAL</a:t>
            </a:r>
            <a:br>
              <a:rPr lang="es-MX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endParaRPr lang="es-MX" sz="3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26BEA9-0F67-4726-9FAC-983EEF875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" y="3090678"/>
            <a:ext cx="9144000" cy="1947333"/>
          </a:xfrm>
        </p:spPr>
        <p:txBody>
          <a:bodyPr>
            <a:noAutofit/>
          </a:bodyPr>
          <a:lstStyle/>
          <a:p>
            <a:pPr algn="ctr"/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NAME / NOMBRE</a:t>
            </a:r>
          </a:p>
          <a:p>
            <a:pPr algn="ctr"/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OFFICE </a:t>
            </a:r>
            <a:r>
              <a:rPr lang="es-MX" sz="1800" b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 JCI SENATE / </a:t>
            </a:r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PUESTO </a:t>
            </a:r>
            <a:r>
              <a:rPr lang="es-MX" sz="1800" b="1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EN SENADO JCI</a:t>
            </a:r>
            <a:endParaRPr lang="es-MX" sz="1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ctr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JCI CONFERENCE OF AMERICA – PANAMA – MAY/MAYO 2020</a:t>
            </a:r>
          </a:p>
          <a:p>
            <a:pPr algn="ctr"/>
            <a:endParaRPr lang="en-TT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TT" b="1" i="1" dirty="0">
                <a:latin typeface="Calibri" panose="020F0502020204030204" pitchFamily="34" charset="0"/>
                <a:cs typeface="Calibri" panose="020F0502020204030204" pitchFamily="34" charset="0"/>
              </a:rPr>
              <a:t>“Strengthening &amp; Growth” / “Fortalecimiento y Crecimiento”</a:t>
            </a: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E99393B-F153-4832-8A83-2CBF232D84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05" y="607104"/>
            <a:ext cx="797669" cy="79009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E33D616-7A3F-453C-A64B-C6ABB42FB1D7}"/>
              </a:ext>
            </a:extLst>
          </p:cNvPr>
          <p:cNvSpPr txBox="1"/>
          <p:nvPr/>
        </p:nvSpPr>
        <p:spPr>
          <a:xfrm>
            <a:off x="1588420" y="607105"/>
            <a:ext cx="5418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OF JCI SENATORS OF THE AMERICAS AND THE CARIBBEAN</a:t>
            </a:r>
          </a:p>
          <a:p>
            <a:pPr algn="ctr"/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ASOCIACIÓN DE SENADORES JCI DE LAS AMÉRICAS Y EL CARIBE</a:t>
            </a:r>
          </a:p>
          <a:p>
            <a:pPr algn="ctr"/>
            <a:r>
              <a:rPr lang="pt-BR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ASSOCIAÇÃO</a:t>
            </a:r>
            <a:r>
              <a:rPr lang="es-ES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SENADORES JCI DAS AMÉRICAS E DO CARIBE</a:t>
            </a:r>
            <a:endParaRPr lang="es-MX" sz="1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DES SÉNATEURS JCI DES </a:t>
            </a:r>
            <a:r>
              <a:rPr lang="fr-FR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AMERIQUES</a:t>
            </a:r>
            <a:r>
              <a:rPr lang="es-MX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DES </a:t>
            </a:r>
            <a:r>
              <a:rPr lang="fr-FR" sz="12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CARAÏBES</a:t>
            </a:r>
            <a:endParaRPr lang="es-MX" sz="12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20 Imagen">
            <a:extLst>
              <a:ext uri="{FF2B5EF4-FFF2-40B4-BE49-F238E27FC236}">
                <a16:creationId xmlns:a16="http://schemas.microsoft.com/office/drawing/2014/main" id="{726EA184-781D-454B-817F-7F442BBFF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452" y="5853514"/>
            <a:ext cx="15954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21 Imagen">
            <a:extLst>
              <a:ext uri="{FF2B5EF4-FFF2-40B4-BE49-F238E27FC236}">
                <a16:creationId xmlns:a16="http://schemas.microsoft.com/office/drawing/2014/main" id="{9E86733B-BCDD-48F7-9A52-F97D61591F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93" y="5861591"/>
            <a:ext cx="25368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98E92B7-0C85-4C5B-9CD6-F1D1A91BF7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41" y="5589272"/>
            <a:ext cx="914479" cy="914479"/>
          </a:xfrm>
          <a:prstGeom prst="rect">
            <a:avLst/>
          </a:prstGeom>
        </p:spPr>
      </p:pic>
      <p:pic>
        <p:nvPicPr>
          <p:cNvPr id="8" name="Imagen 7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13ED88CE-7B19-4697-B2E6-7D39310B8FB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1282" y="700063"/>
            <a:ext cx="1289475" cy="735442"/>
          </a:xfrm>
          <a:prstGeom prst="rect">
            <a:avLst/>
          </a:prstGeom>
        </p:spPr>
      </p:pic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541F6E2-6F9D-49BD-9654-847D66286A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7097" y1="14839" x2="7097" y2="14839"/>
                        <a14:backgroundMark x1="85806" y1="14839" x2="85806" y2="14839"/>
                        <a14:backgroundMark x1="93548" y1="85161" x2="93548" y2="85161"/>
                        <a14:backgroundMark x1="47097" y1="99355" x2="47097" y2="99355"/>
                        <a14:backgroundMark x1="10323" y1="94194" x2="10323" y2="88387"/>
                        <a14:backgroundMark x1="3871" y1="58710" x2="3871" y2="55484"/>
                        <a14:backgroundMark x1="9032" y1="14194" x2="9032" y2="14194"/>
                        <a14:backgroundMark x1="67742" y1="5161" x2="67742" y2="51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57990" y="5589272"/>
            <a:ext cx="1012767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875" y="403970"/>
            <a:ext cx="4954250" cy="438883"/>
          </a:xfrm>
        </p:spPr>
        <p:txBody>
          <a:bodyPr>
            <a:normAutofit/>
          </a:bodyPr>
          <a:lstStyle/>
          <a:p>
            <a:pPr algn="ctr"/>
            <a:r>
              <a:rPr lang="es-MX" sz="1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ACTIVITIES / ACTIVIDADES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4484A53-534E-4EB3-9569-5FCAC7362847}"/>
              </a:ext>
            </a:extLst>
          </p:cNvPr>
          <p:cNvSpPr txBox="1"/>
          <p:nvPr/>
        </p:nvSpPr>
        <p:spPr>
          <a:xfrm>
            <a:off x="648000" y="1520792"/>
            <a:ext cx="78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4.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4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976" y="456856"/>
            <a:ext cx="6690048" cy="6814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ATTENDANCE TO JCI AND SENATE MEETINGS /</a:t>
            </a:r>
          </a:p>
          <a:p>
            <a:pPr algn="ctr"/>
            <a:r>
              <a:rPr lang="es-MX" sz="21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ASISTENCIA</a:t>
            </a:r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A REUNIONES DE JCI Y SENADO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BD79A25-2F68-4EBF-87AC-88E535C19F3C}"/>
              </a:ext>
            </a:extLst>
          </p:cNvPr>
          <p:cNvSpPr txBox="1"/>
          <p:nvPr/>
        </p:nvSpPr>
        <p:spPr>
          <a:xfrm>
            <a:off x="648000" y="1782395"/>
            <a:ext cx="78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4.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3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875" y="475517"/>
            <a:ext cx="4954250" cy="6814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ACHIEVEMENTS AND RESULTS /</a:t>
            </a:r>
          </a:p>
          <a:p>
            <a:pPr algn="ctr"/>
            <a:r>
              <a:rPr lang="es-MX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LOGROS Y RESULTADOS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0188A9-F44D-4F44-AE03-6606673FE450}"/>
              </a:ext>
            </a:extLst>
          </p:cNvPr>
          <p:cNvSpPr txBox="1"/>
          <p:nvPr/>
        </p:nvSpPr>
        <p:spPr>
          <a:xfrm>
            <a:off x="648000" y="1867301"/>
            <a:ext cx="78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4.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5.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s-MX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6.</a:t>
            </a: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s-MX" sz="16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76" y="254279"/>
            <a:ext cx="5714847" cy="466874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 GALLERY/ GALERÍA DE FOTOS</a:t>
            </a:r>
          </a:p>
        </p:txBody>
      </p:sp>
    </p:spTree>
    <p:extLst>
      <p:ext uri="{BB962C8B-B14F-4D97-AF65-F5344CB8AC3E}">
        <p14:creationId xmlns:p14="http://schemas.microsoft.com/office/powerpoint/2010/main" val="384300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>
            <a:extLst>
              <a:ext uri="{FF2B5EF4-FFF2-40B4-BE49-F238E27FC236}">
                <a16:creationId xmlns:a16="http://schemas.microsoft.com/office/drawing/2014/main" id="{905962C1-6707-427A-A634-EF5ED08E2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76" y="254279"/>
            <a:ext cx="5714847" cy="466874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 GALLERY/ GALERÍA DE FOTOS</a:t>
            </a:r>
          </a:p>
        </p:txBody>
      </p:sp>
    </p:spTree>
    <p:extLst>
      <p:ext uri="{BB962C8B-B14F-4D97-AF65-F5344CB8AC3E}">
        <p14:creationId xmlns:p14="http://schemas.microsoft.com/office/powerpoint/2010/main" val="419701956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</TotalTime>
  <Words>153</Words>
  <Application>Microsoft Office PowerPoint</Application>
  <PresentationFormat>Carta (216 x 279 mm)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Tahoma</vt:lpstr>
      <vt:lpstr>Wingdings 3</vt:lpstr>
      <vt:lpstr>Sector</vt:lpstr>
      <vt:lpstr>   ANNUAL REPORT / INFORME ANUAL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/ INFORME</dc:title>
  <dc:creator>Joaquin Eduardo Martinez y Yannini</dc:creator>
  <cp:lastModifiedBy>Joaquin Eduardo Martinez y Yannini</cp:lastModifiedBy>
  <cp:revision>46</cp:revision>
  <dcterms:created xsi:type="dcterms:W3CDTF">2019-04-04T23:02:01Z</dcterms:created>
  <dcterms:modified xsi:type="dcterms:W3CDTF">2020-02-20T16:25:35Z</dcterms:modified>
</cp:coreProperties>
</file>